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23" r:id="rId1"/>
  </p:sldMasterIdLst>
  <p:notesMasterIdLst>
    <p:notesMasterId r:id="rId3"/>
  </p:notesMasterIdLst>
  <p:sldIdLst>
    <p:sldId id="256" r:id="rId2"/>
  </p:sldIdLst>
  <p:sldSz cx="25203150" cy="32404050"/>
  <p:notesSz cx="6856413" cy="9083675"/>
  <p:embeddedFontLst>
    <p:embeddedFont>
      <p:font typeface="Wingdings 3" panose="05040102010807070707" pitchFamily="18" charset="2"/>
      <p:regular r:id="rId4"/>
    </p:embeddedFont>
    <p:embeddedFont>
      <p:font typeface="Century Gothic" panose="020B0502020202020204" pitchFamily="34" charset="0"/>
      <p:regular r:id="rId5"/>
      <p:bold r:id="rId6"/>
      <p:italic r:id="rId7"/>
      <p:boldItalic r:id="rId8"/>
    </p:embeddedFont>
    <p:embeddedFont>
      <p:font typeface="Calibri" panose="020F0502020204030204" pitchFamily="3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1E1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7893414-2D6D-44F7-A9B4-18CA096F78B6}">
  <a:tblStyle styleId="{C7893414-2D6D-44F7-A9B4-18CA096F78B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" d="100"/>
          <a:sy n="15" d="100"/>
        </p:scale>
        <p:origin x="22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2950" y="681275"/>
            <a:ext cx="4571150" cy="34063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625" y="4314725"/>
            <a:ext cx="5485100" cy="4087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7927756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625" y="4314725"/>
            <a:ext cx="5485100" cy="4087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1038"/>
            <a:ext cx="2649537" cy="34067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92630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53786" y="11881492"/>
            <a:ext cx="18192493" cy="10691640"/>
          </a:xfrm>
        </p:spPr>
        <p:txBody>
          <a:bodyPr anchor="b">
            <a:normAutofit/>
          </a:bodyPr>
          <a:lstStyle>
            <a:lvl1pPr>
              <a:defRPr sz="14884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3786" y="22573123"/>
            <a:ext cx="18192493" cy="5321687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26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520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7805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040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300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561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82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081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8"/>
          <p:cNvSpPr/>
          <p:nvPr/>
        </p:nvSpPr>
        <p:spPr bwMode="auto">
          <a:xfrm>
            <a:off x="-87424" y="20417474"/>
            <a:ext cx="3846272" cy="3693915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6814" y="21402083"/>
            <a:ext cx="1612346" cy="1725216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55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783" y="2880360"/>
            <a:ext cx="18169159" cy="14728014"/>
          </a:xfrm>
        </p:spPr>
        <p:txBody>
          <a:bodyPr anchor="ctr">
            <a:normAutofit/>
          </a:bodyPr>
          <a:lstStyle>
            <a:lvl1pPr algn="l">
              <a:defRPr sz="1323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783" y="20572868"/>
            <a:ext cx="18169159" cy="7351457"/>
          </a:xfrm>
        </p:spPr>
        <p:txBody>
          <a:bodyPr anchor="ctr">
            <a:normAutofit/>
          </a:bodyPr>
          <a:lstStyle>
            <a:lvl1pPr marL="0" indent="0" algn="l">
              <a:buNone/>
              <a:defRPr sz="496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260180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2pPr>
            <a:lvl3pPr marL="2520361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3pPr>
            <a:lvl4pPr marL="3780541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4pPr>
            <a:lvl5pPr marL="5040721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5pPr>
            <a:lvl6pPr marL="6300902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6pPr>
            <a:lvl7pPr marL="7561082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7pPr>
            <a:lvl8pPr marL="8821263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8pPr>
            <a:lvl9pPr marL="10081443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60" y="14961842"/>
            <a:ext cx="3743969" cy="240032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09072" y="15328564"/>
            <a:ext cx="1612346" cy="1725216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8175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1015" y="2880360"/>
            <a:ext cx="16839549" cy="13681710"/>
          </a:xfrm>
        </p:spPr>
        <p:txBody>
          <a:bodyPr anchor="ctr">
            <a:normAutofit/>
          </a:bodyPr>
          <a:lstStyle>
            <a:lvl1pPr algn="l">
              <a:defRPr sz="1323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59023" y="16562070"/>
            <a:ext cx="15583529" cy="1800225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441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260180" indent="0">
              <a:buFontTx/>
              <a:buNone/>
              <a:defRPr/>
            </a:lvl2pPr>
            <a:lvl3pPr marL="2520361" indent="0">
              <a:buFontTx/>
              <a:buNone/>
              <a:defRPr/>
            </a:lvl3pPr>
            <a:lvl4pPr marL="3780541" indent="0">
              <a:buFontTx/>
              <a:buNone/>
              <a:defRPr/>
            </a:lvl4pPr>
            <a:lvl5pPr marL="5040721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783" y="20572868"/>
            <a:ext cx="18169159" cy="7351457"/>
          </a:xfrm>
        </p:spPr>
        <p:txBody>
          <a:bodyPr anchor="ctr">
            <a:normAutofit/>
          </a:bodyPr>
          <a:lstStyle>
            <a:lvl1pPr marL="0" indent="0" algn="l">
              <a:buNone/>
              <a:defRPr sz="496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260180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2pPr>
            <a:lvl3pPr marL="2520361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3pPr>
            <a:lvl4pPr marL="3780541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4pPr>
            <a:lvl5pPr marL="5040721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5pPr>
            <a:lvl6pPr marL="6300902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6pPr>
            <a:lvl7pPr marL="7561082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7pPr>
            <a:lvl8pPr marL="8821263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8pPr>
            <a:lvl9pPr marL="10081443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160" y="14961842"/>
            <a:ext cx="3743969" cy="240032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09072" y="15328564"/>
            <a:ext cx="1612346" cy="1725216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984173" y="3061823"/>
            <a:ext cx="1260485" cy="2763067"/>
          </a:xfrm>
          <a:prstGeom prst="rect">
            <a:avLst/>
          </a:prstGeom>
        </p:spPr>
        <p:txBody>
          <a:bodyPr vert="horz" lIns="252032" tIns="126016" rIns="252032" bIns="126016" rtlCol="0" anchor="ctr">
            <a:noAutofit/>
          </a:bodyPr>
          <a:lstStyle/>
          <a:p>
            <a:pPr lvl="0"/>
            <a:r>
              <a:rPr lang="en-US" sz="2205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517277" y="13727571"/>
            <a:ext cx="1260485" cy="2763067"/>
          </a:xfrm>
          <a:prstGeom prst="rect">
            <a:avLst/>
          </a:prstGeom>
        </p:spPr>
        <p:txBody>
          <a:bodyPr vert="horz" lIns="252032" tIns="126016" rIns="252032" bIns="126016" rtlCol="0" anchor="ctr">
            <a:noAutofit/>
          </a:bodyPr>
          <a:lstStyle/>
          <a:p>
            <a:pPr lvl="0"/>
            <a:r>
              <a:rPr lang="en-US" sz="2205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245702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783" y="11521447"/>
            <a:ext cx="18169159" cy="12874893"/>
          </a:xfrm>
        </p:spPr>
        <p:txBody>
          <a:bodyPr anchor="b">
            <a:normAutofit/>
          </a:bodyPr>
          <a:lstStyle>
            <a:lvl1pPr algn="l">
              <a:defRPr sz="1323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783" y="24483060"/>
            <a:ext cx="18169159" cy="344746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160" y="23202871"/>
            <a:ext cx="3743969" cy="240032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09072" y="23545093"/>
            <a:ext cx="1612346" cy="1725216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49363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031015" y="2880360"/>
            <a:ext cx="16839549" cy="13681710"/>
          </a:xfrm>
        </p:spPr>
        <p:txBody>
          <a:bodyPr anchor="ctr">
            <a:normAutofit/>
          </a:bodyPr>
          <a:lstStyle>
            <a:lvl1pPr algn="l">
              <a:defRPr sz="1323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53781" y="20522565"/>
            <a:ext cx="18434605" cy="396049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6615">
                <a:solidFill>
                  <a:schemeClr val="accent1"/>
                </a:solidFill>
              </a:defRPr>
            </a:lvl1pPr>
            <a:lvl2pPr marL="1260180" indent="0">
              <a:buFontTx/>
              <a:buNone/>
              <a:defRPr/>
            </a:lvl2pPr>
            <a:lvl3pPr marL="2520361" indent="0">
              <a:buFontTx/>
              <a:buNone/>
              <a:defRPr/>
            </a:lvl3pPr>
            <a:lvl4pPr marL="3780541" indent="0">
              <a:buFontTx/>
              <a:buNone/>
              <a:defRPr/>
            </a:lvl4pPr>
            <a:lvl5pPr marL="5040721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781" y="24483060"/>
            <a:ext cx="18434605" cy="344746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160" y="23202871"/>
            <a:ext cx="3743969" cy="240032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09072" y="23545093"/>
            <a:ext cx="1612346" cy="1725216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984173" y="3061823"/>
            <a:ext cx="1260485" cy="2763067"/>
          </a:xfrm>
          <a:prstGeom prst="rect">
            <a:avLst/>
          </a:prstGeom>
        </p:spPr>
        <p:txBody>
          <a:bodyPr vert="horz" lIns="252032" tIns="126016" rIns="252032" bIns="126016" rtlCol="0" anchor="ctr">
            <a:noAutofit/>
          </a:bodyPr>
          <a:lstStyle/>
          <a:p>
            <a:pPr lvl="0"/>
            <a:r>
              <a:rPr lang="en-US" sz="2205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517277" y="13727571"/>
            <a:ext cx="1260485" cy="2763067"/>
          </a:xfrm>
          <a:prstGeom prst="rect">
            <a:avLst/>
          </a:prstGeom>
        </p:spPr>
        <p:txBody>
          <a:bodyPr vert="horz" lIns="252032" tIns="126016" rIns="252032" bIns="126016" rtlCol="0" anchor="ctr">
            <a:noAutofit/>
          </a:bodyPr>
          <a:lstStyle/>
          <a:p>
            <a:pPr lvl="0"/>
            <a:r>
              <a:rPr lang="en-US" sz="2205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480912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784" y="2964498"/>
            <a:ext cx="18169156" cy="13608095"/>
          </a:xfrm>
        </p:spPr>
        <p:txBody>
          <a:bodyPr anchor="ctr">
            <a:normAutofit/>
          </a:bodyPr>
          <a:lstStyle>
            <a:lvl1pPr algn="l">
              <a:defRPr sz="1323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53783" y="20522565"/>
            <a:ext cx="18169159" cy="396049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6615">
                <a:solidFill>
                  <a:schemeClr val="accent1"/>
                </a:solidFill>
              </a:defRPr>
            </a:lvl1pPr>
            <a:lvl2pPr marL="1260180" indent="0">
              <a:buFontTx/>
              <a:buNone/>
              <a:defRPr/>
            </a:lvl2pPr>
            <a:lvl3pPr marL="2520361" indent="0">
              <a:buFontTx/>
              <a:buNone/>
              <a:defRPr/>
            </a:lvl3pPr>
            <a:lvl4pPr marL="3780541" indent="0">
              <a:buFontTx/>
              <a:buNone/>
              <a:defRPr/>
            </a:lvl4pPr>
            <a:lvl5pPr marL="5040721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783" y="24483060"/>
            <a:ext cx="18169159" cy="344746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60" y="23202871"/>
            <a:ext cx="3743969" cy="240032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09072" y="23545093"/>
            <a:ext cx="1612346" cy="1725216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31751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60" y="3360394"/>
            <a:ext cx="3743969" cy="240032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7914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958962" y="2964496"/>
            <a:ext cx="4564714" cy="24966035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53784" y="2964496"/>
            <a:ext cx="12999434" cy="2496603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60" y="3360394"/>
            <a:ext cx="3743969" cy="240032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38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1462" y="2948920"/>
            <a:ext cx="18161480" cy="605220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3783" y="10081260"/>
            <a:ext cx="18169159" cy="17849264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60" y="3360394"/>
            <a:ext cx="3743969" cy="240032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19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783" y="9802305"/>
            <a:ext cx="18169159" cy="6940080"/>
          </a:xfrm>
        </p:spPr>
        <p:txBody>
          <a:bodyPr anchor="b"/>
          <a:lstStyle>
            <a:lvl1pPr algn="l">
              <a:defRPr sz="11025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783" y="16922115"/>
            <a:ext cx="18169159" cy="4065390"/>
          </a:xfrm>
        </p:spPr>
        <p:txBody>
          <a:bodyPr anchor="t"/>
          <a:lstStyle>
            <a:lvl1pPr marL="0" indent="0" algn="l">
              <a:buNone/>
              <a:defRPr sz="5513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260180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2pPr>
            <a:lvl3pPr marL="2520361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3pPr>
            <a:lvl4pPr marL="3780541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4pPr>
            <a:lvl5pPr marL="5040721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5pPr>
            <a:lvl6pPr marL="6300902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6pPr>
            <a:lvl7pPr marL="7561082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7pPr>
            <a:lvl8pPr marL="8821263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8pPr>
            <a:lvl9pPr marL="10081443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160" y="14961842"/>
            <a:ext cx="3743969" cy="240032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09072" y="15328564"/>
            <a:ext cx="1612346" cy="1725216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67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53785" y="10095938"/>
            <a:ext cx="8813195" cy="1780095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10954" y="10095938"/>
            <a:ext cx="8811988" cy="1780095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160" y="3360394"/>
            <a:ext cx="3743969" cy="240032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09072" y="3722277"/>
            <a:ext cx="1612346" cy="1725216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05275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3877" y="10520808"/>
            <a:ext cx="7923105" cy="2722838"/>
          </a:xfrm>
        </p:spPr>
        <p:txBody>
          <a:bodyPr anchor="b">
            <a:noAutofit/>
          </a:bodyPr>
          <a:lstStyle>
            <a:lvl1pPr marL="0" indent="0">
              <a:buNone/>
              <a:defRPr sz="6615" b="0"/>
            </a:lvl1pPr>
            <a:lvl2pPr marL="1260180" indent="0">
              <a:buNone/>
              <a:defRPr sz="5513" b="1"/>
            </a:lvl2pPr>
            <a:lvl3pPr marL="2520361" indent="0">
              <a:buNone/>
              <a:defRPr sz="4961" b="1"/>
            </a:lvl3pPr>
            <a:lvl4pPr marL="3780541" indent="0">
              <a:buNone/>
              <a:defRPr sz="4410" b="1"/>
            </a:lvl4pPr>
            <a:lvl5pPr marL="5040721" indent="0">
              <a:buNone/>
              <a:defRPr sz="4410" b="1"/>
            </a:lvl5pPr>
            <a:lvl6pPr marL="6300902" indent="0">
              <a:buNone/>
              <a:defRPr sz="4410" b="1"/>
            </a:lvl6pPr>
            <a:lvl7pPr marL="7561082" indent="0">
              <a:buNone/>
              <a:defRPr sz="4410" b="1"/>
            </a:lvl7pPr>
            <a:lvl8pPr marL="8821263" indent="0">
              <a:buNone/>
              <a:defRPr sz="4410" b="1"/>
            </a:lvl8pPr>
            <a:lvl9pPr marL="10081443" indent="0">
              <a:buNone/>
              <a:defRPr sz="441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781" y="13243648"/>
            <a:ext cx="8813198" cy="1467444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589776" y="10505556"/>
            <a:ext cx="7919365" cy="2722838"/>
          </a:xfrm>
        </p:spPr>
        <p:txBody>
          <a:bodyPr anchor="b">
            <a:noAutofit/>
          </a:bodyPr>
          <a:lstStyle>
            <a:lvl1pPr marL="0" indent="0">
              <a:buNone/>
              <a:defRPr sz="6615" b="0"/>
            </a:lvl1pPr>
            <a:lvl2pPr marL="1260180" indent="0">
              <a:buNone/>
              <a:defRPr sz="5513" b="1"/>
            </a:lvl2pPr>
            <a:lvl3pPr marL="2520361" indent="0">
              <a:buNone/>
              <a:defRPr sz="4961" b="1"/>
            </a:lvl3pPr>
            <a:lvl4pPr marL="3780541" indent="0">
              <a:buNone/>
              <a:defRPr sz="4410" b="1"/>
            </a:lvl4pPr>
            <a:lvl5pPr marL="5040721" indent="0">
              <a:buNone/>
              <a:defRPr sz="4410" b="1"/>
            </a:lvl5pPr>
            <a:lvl6pPr marL="6300902" indent="0">
              <a:buNone/>
              <a:defRPr sz="4410" b="1"/>
            </a:lvl6pPr>
            <a:lvl7pPr marL="7561082" indent="0">
              <a:buNone/>
              <a:defRPr sz="4410" b="1"/>
            </a:lvl7pPr>
            <a:lvl8pPr marL="8821263" indent="0">
              <a:buNone/>
              <a:defRPr sz="4410" b="1"/>
            </a:lvl8pPr>
            <a:lvl9pPr marL="10081443" indent="0">
              <a:buNone/>
              <a:defRPr sz="441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701052" y="13228396"/>
            <a:ext cx="8808093" cy="1467444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160" y="3360394"/>
            <a:ext cx="3743969" cy="240032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09072" y="3722277"/>
            <a:ext cx="1612346" cy="1725216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16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1457" y="2948920"/>
            <a:ext cx="18161483" cy="605220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160" y="3360394"/>
            <a:ext cx="3743969" cy="240032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95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160" y="3360394"/>
            <a:ext cx="3743969" cy="240032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875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781" y="2107766"/>
            <a:ext cx="7247791" cy="4613074"/>
          </a:xfrm>
        </p:spPr>
        <p:txBody>
          <a:bodyPr anchor="b"/>
          <a:lstStyle>
            <a:lvl1pPr algn="l">
              <a:defRPr sz="5513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74255" y="2107773"/>
            <a:ext cx="10448685" cy="255857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781" y="7553446"/>
            <a:ext cx="7247791" cy="20140010"/>
          </a:xfrm>
        </p:spPr>
        <p:txBody>
          <a:bodyPr/>
          <a:lstStyle>
            <a:lvl1pPr marL="0" indent="0">
              <a:buNone/>
              <a:defRPr sz="3859"/>
            </a:lvl1pPr>
            <a:lvl2pPr marL="1260180" indent="0">
              <a:buNone/>
              <a:defRPr sz="3308"/>
            </a:lvl2pPr>
            <a:lvl3pPr marL="2520361" indent="0">
              <a:buNone/>
              <a:defRPr sz="2756"/>
            </a:lvl3pPr>
            <a:lvl4pPr marL="3780541" indent="0">
              <a:buNone/>
              <a:defRPr sz="2481"/>
            </a:lvl4pPr>
            <a:lvl5pPr marL="5040721" indent="0">
              <a:buNone/>
              <a:defRPr sz="2481"/>
            </a:lvl5pPr>
            <a:lvl6pPr marL="6300902" indent="0">
              <a:buNone/>
              <a:defRPr sz="2481"/>
            </a:lvl6pPr>
            <a:lvl7pPr marL="7561082" indent="0">
              <a:buNone/>
              <a:defRPr sz="2481"/>
            </a:lvl7pPr>
            <a:lvl8pPr marL="8821263" indent="0">
              <a:buNone/>
              <a:defRPr sz="2481"/>
            </a:lvl8pPr>
            <a:lvl9pPr marL="10081443" indent="0">
              <a:buNone/>
              <a:defRPr sz="248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60" y="3360394"/>
            <a:ext cx="3743969" cy="240032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016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783" y="22682835"/>
            <a:ext cx="18169159" cy="2677837"/>
          </a:xfrm>
        </p:spPr>
        <p:txBody>
          <a:bodyPr anchor="b">
            <a:normAutofit/>
          </a:bodyPr>
          <a:lstStyle>
            <a:lvl1pPr algn="l">
              <a:defRPr sz="6615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53783" y="3000210"/>
            <a:ext cx="18169159" cy="18214733"/>
          </a:xfrm>
        </p:spPr>
        <p:txBody>
          <a:bodyPr anchor="t">
            <a:normAutofit/>
          </a:bodyPr>
          <a:lstStyle>
            <a:lvl1pPr marL="0" indent="0" algn="ctr">
              <a:buNone/>
              <a:defRPr sz="4410"/>
            </a:lvl1pPr>
            <a:lvl2pPr marL="1260180" indent="0">
              <a:buNone/>
              <a:defRPr sz="4410"/>
            </a:lvl2pPr>
            <a:lvl3pPr marL="2520361" indent="0">
              <a:buNone/>
              <a:defRPr sz="4410"/>
            </a:lvl3pPr>
            <a:lvl4pPr marL="3780541" indent="0">
              <a:buNone/>
              <a:defRPr sz="4410"/>
            </a:lvl4pPr>
            <a:lvl5pPr marL="5040721" indent="0">
              <a:buNone/>
              <a:defRPr sz="4410"/>
            </a:lvl5pPr>
            <a:lvl6pPr marL="6300902" indent="0">
              <a:buNone/>
              <a:defRPr sz="4410"/>
            </a:lvl6pPr>
            <a:lvl7pPr marL="7561082" indent="0">
              <a:buNone/>
              <a:defRPr sz="4410"/>
            </a:lvl7pPr>
            <a:lvl8pPr marL="8821263" indent="0">
              <a:buNone/>
              <a:defRPr sz="4410"/>
            </a:lvl8pPr>
            <a:lvl9pPr marL="10081443" indent="0">
              <a:buNone/>
              <a:defRPr sz="441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783" y="25360672"/>
            <a:ext cx="18169159" cy="2332789"/>
          </a:xfrm>
        </p:spPr>
        <p:txBody>
          <a:bodyPr>
            <a:normAutofit/>
          </a:bodyPr>
          <a:lstStyle>
            <a:lvl1pPr marL="0" indent="0">
              <a:buNone/>
              <a:defRPr sz="3308"/>
            </a:lvl1pPr>
            <a:lvl2pPr marL="1260180" indent="0">
              <a:buNone/>
              <a:defRPr sz="3308"/>
            </a:lvl2pPr>
            <a:lvl3pPr marL="2520361" indent="0">
              <a:buNone/>
              <a:defRPr sz="2756"/>
            </a:lvl3pPr>
            <a:lvl4pPr marL="3780541" indent="0">
              <a:buNone/>
              <a:defRPr sz="2481"/>
            </a:lvl4pPr>
            <a:lvl5pPr marL="5040721" indent="0">
              <a:buNone/>
              <a:defRPr sz="2481"/>
            </a:lvl5pPr>
            <a:lvl6pPr marL="6300902" indent="0">
              <a:buNone/>
              <a:defRPr sz="2481"/>
            </a:lvl6pPr>
            <a:lvl7pPr marL="7561082" indent="0">
              <a:buNone/>
              <a:defRPr sz="2481"/>
            </a:lvl7pPr>
            <a:lvl8pPr marL="8821263" indent="0">
              <a:buNone/>
              <a:defRPr sz="2481"/>
            </a:lvl8pPr>
            <a:lvl9pPr marL="10081443" indent="0">
              <a:buNone/>
              <a:defRPr sz="248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60" y="23202871"/>
            <a:ext cx="3743969" cy="240032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09072" y="23545093"/>
            <a:ext cx="1612346" cy="1725216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80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3" y="1080135"/>
            <a:ext cx="5460683" cy="31367517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56285" y="3539"/>
            <a:ext cx="5380950" cy="32378081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504063" cy="324040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61457" y="2948920"/>
            <a:ext cx="18161483" cy="60522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783" y="10081260"/>
            <a:ext cx="18169159" cy="183622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422677" y="28988298"/>
            <a:ext cx="2112335" cy="17490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53781" y="28991700"/>
            <a:ext cx="15756070" cy="17252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409072" y="3722277"/>
            <a:ext cx="1612346" cy="17252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513">
                <a:solidFill>
                  <a:srgbClr val="FEFFFF"/>
                </a:solidFill>
              </a:defRPr>
            </a:lvl1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23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hf sldNum="0" hdr="0" ftr="0" dt="0"/>
  <p:txStyles>
    <p:titleStyle>
      <a:lvl1pPr algn="l" defTabSz="1260180" rtl="0" eaLnBrk="1" latinLnBrk="0" hangingPunct="1">
        <a:spcBef>
          <a:spcPct val="0"/>
        </a:spcBef>
        <a:buNone/>
        <a:defRPr sz="9923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945135" indent="-945135" algn="l" defTabSz="1260180" rtl="0" eaLnBrk="1" latinLnBrk="0" hangingPunct="1">
        <a:spcBef>
          <a:spcPts val="2756"/>
        </a:spcBef>
        <a:spcAft>
          <a:spcPts val="0"/>
        </a:spcAft>
        <a:buClr>
          <a:schemeClr val="accent1"/>
        </a:buClr>
        <a:buFont typeface="Wingdings 3" charset="2"/>
        <a:buChar char=""/>
        <a:defRPr sz="496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047793" indent="-787613" algn="l" defTabSz="1260180" rtl="0" eaLnBrk="1" latinLnBrk="0" hangingPunct="1">
        <a:spcBef>
          <a:spcPts val="2756"/>
        </a:spcBef>
        <a:spcAft>
          <a:spcPts val="0"/>
        </a:spcAft>
        <a:buClr>
          <a:schemeClr val="accent1"/>
        </a:buClr>
        <a:buFont typeface="Wingdings 3" charset="2"/>
        <a:buChar char=""/>
        <a:defRPr sz="441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3150451" indent="-630090" algn="l" defTabSz="1260180" rtl="0" eaLnBrk="1" latinLnBrk="0" hangingPunct="1">
        <a:spcBef>
          <a:spcPts val="2756"/>
        </a:spcBef>
        <a:spcAft>
          <a:spcPts val="0"/>
        </a:spcAft>
        <a:buClr>
          <a:schemeClr val="accent1"/>
        </a:buClr>
        <a:buFont typeface="Wingdings 3" charset="2"/>
        <a:buChar char=""/>
        <a:defRPr sz="385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4410631" indent="-630090" algn="l" defTabSz="1260180" rtl="0" eaLnBrk="1" latinLnBrk="0" hangingPunct="1">
        <a:spcBef>
          <a:spcPts val="2756"/>
        </a:spcBef>
        <a:spcAft>
          <a:spcPts val="0"/>
        </a:spcAft>
        <a:buClr>
          <a:schemeClr val="accent1"/>
        </a:buClr>
        <a:buFont typeface="Wingdings 3" charset="2"/>
        <a:buChar char=""/>
        <a:defRPr sz="330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5670812" indent="-630090" algn="l" defTabSz="1260180" rtl="0" eaLnBrk="1" latinLnBrk="0" hangingPunct="1">
        <a:spcBef>
          <a:spcPts val="2756"/>
        </a:spcBef>
        <a:spcAft>
          <a:spcPts val="0"/>
        </a:spcAft>
        <a:buClr>
          <a:schemeClr val="accent1"/>
        </a:buClr>
        <a:buFont typeface="Wingdings 3" charset="2"/>
        <a:buChar char=""/>
        <a:defRPr sz="330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6930992" indent="-630090" algn="l" defTabSz="1260180" rtl="0" eaLnBrk="1" latinLnBrk="0" hangingPunct="1">
        <a:spcBef>
          <a:spcPts val="2756"/>
        </a:spcBef>
        <a:spcAft>
          <a:spcPts val="0"/>
        </a:spcAft>
        <a:buClr>
          <a:schemeClr val="accent1"/>
        </a:buClr>
        <a:buFont typeface="Wingdings 3" charset="2"/>
        <a:buChar char=""/>
        <a:defRPr sz="330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8191172" indent="-630090" algn="l" defTabSz="1260180" rtl="0" eaLnBrk="1" latinLnBrk="0" hangingPunct="1">
        <a:spcBef>
          <a:spcPts val="2756"/>
        </a:spcBef>
        <a:spcAft>
          <a:spcPts val="0"/>
        </a:spcAft>
        <a:buClr>
          <a:schemeClr val="accent1"/>
        </a:buClr>
        <a:buFont typeface="Wingdings 3" charset="2"/>
        <a:buChar char=""/>
        <a:defRPr sz="330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9451353" indent="-630090" algn="l" defTabSz="1260180" rtl="0" eaLnBrk="1" latinLnBrk="0" hangingPunct="1">
        <a:spcBef>
          <a:spcPts val="2756"/>
        </a:spcBef>
        <a:spcAft>
          <a:spcPts val="0"/>
        </a:spcAft>
        <a:buClr>
          <a:schemeClr val="accent1"/>
        </a:buClr>
        <a:buFont typeface="Wingdings 3" charset="2"/>
        <a:buChar char=""/>
        <a:defRPr sz="330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0711533" indent="-630090" algn="l" defTabSz="1260180" rtl="0" eaLnBrk="1" latinLnBrk="0" hangingPunct="1">
        <a:spcBef>
          <a:spcPts val="2756"/>
        </a:spcBef>
        <a:spcAft>
          <a:spcPts val="0"/>
        </a:spcAft>
        <a:buClr>
          <a:schemeClr val="accent1"/>
        </a:buClr>
        <a:buFont typeface="Wingdings 3" charset="2"/>
        <a:buChar char=""/>
        <a:defRPr sz="330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60180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60180" algn="l" defTabSz="1260180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20361" algn="l" defTabSz="1260180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80541" algn="l" defTabSz="1260180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40721" algn="l" defTabSz="1260180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300902" algn="l" defTabSz="1260180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61082" algn="l" defTabSz="1260180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21263" algn="l" defTabSz="1260180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81443" algn="l" defTabSz="1260180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966019" y="610300"/>
            <a:ext cx="23430642" cy="4459512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  <a:effectLst>
            <a:glow rad="139700">
              <a:srgbClr val="C00000">
                <a:alpha val="40000"/>
              </a:srgbClr>
            </a:glow>
          </a:effectLst>
        </p:spPr>
        <p:txBody>
          <a:bodyPr spcFirstLastPara="1" wrap="square" lIns="140425" tIns="70200" rIns="140425" bIns="70200" anchor="ctr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4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Investigation</a:t>
            </a:r>
            <a:r>
              <a:rPr lang="tr-TR" sz="4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4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Thiol</a:t>
            </a:r>
            <a:r>
              <a:rPr lang="tr-TR" sz="4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Disulfide</a:t>
            </a:r>
            <a:r>
              <a:rPr lang="tr-TR" sz="4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Balance</a:t>
            </a:r>
            <a:r>
              <a:rPr lang="tr-TR" sz="4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People </a:t>
            </a:r>
            <a:r>
              <a:rPr lang="tr-TR" sz="4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tr-TR" sz="4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Polycystic</a:t>
            </a:r>
            <a:r>
              <a:rPr lang="tr-TR" sz="4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Kidney</a:t>
            </a:r>
            <a:r>
              <a:rPr lang="tr-TR" sz="4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4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Chronic</a:t>
            </a:r>
            <a:r>
              <a:rPr lang="tr-TR" sz="4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Kidney</a:t>
            </a:r>
            <a:r>
              <a:rPr lang="tr-TR" sz="4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Disease</a:t>
            </a:r>
            <a:endParaRPr lang="tr-TR" sz="48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Aleyna Yazıcı¹, Şahabettin </a:t>
            </a: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Selek²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¹Bezmialem Vakıf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Faculty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Medicine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Istanbul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Turkey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²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Bezmialem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Vakıf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Faculty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Medicine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Medical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Biochemistry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Istanbul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Turkey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tr-TR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3" name="Shape 93" descr="data:image/jpeg;base64,/9j/4AAQSkZJRgABAQAAAQABAAD/2wCEAAkGBxQSEhQUExQWFhIXFx8ZFxgYGSEgHBwfICcaIiAgJh0cHSgiHBwxIB0cITEiJSkrLi4uHB8zODMsNygtLiwBCgoKDg0OGxAQGjQkHyQyNy8vNzcyLSs3Mi01NTEyNDQ3LDQ3LCw0LC41LDQ3Ny8sLCwsLDE4LCwsLCwsLCw0LP/AABEIAEwAoAMBIgACEQEDEQH/xAAbAAABBQEBAAAAAAAAAAAAAAAFAAIDBAYBB//EADwQAAIBAgQCBggFAgYDAAAAAAECAwARBBIhMQUTIkFRYXGBBgcUMlKRsdEVI0JywdLwJDNiobLhFnPC/8QAGQEBAQEBAQEAAAAAAAAAAAAAAAECAwUE/8QAKhEAAgECAwYGAwAAAAAAAAAAAAECESEDEjETIlFhcbEEMkFCwfCBkdH/2gAMAwEAAhEDEQA/APcaVKlQCpUqVAKhs/EmDlMgBGxdsoYdo0N/rRKg/GcTmBQKxKkEm2mxIt2nwoCT2uQ/qjUdyO39NU5UlJJ9qNtTbJl0H99tV+MYuYZjGxAEYO50OVj1AjqFF+LbL+1vpQA84KQ7u58Vb+quewHfKhPfCT9TXfSsEmMAgdCQ6i40yd41q/wIEI4JBtI22g+VzQA/2A75UB7oSPoa6MFINnceCt/VV/jwJRACBeRd9R8riqXouCDICQehGdBYa5u860ByJJQQfajbQ2yZtD/fbVz2uQfqjYfsdf6qfwnZv2r9KFcKxUtwXYkFCbXOvRU9YA6zQBSDiTFwmQEnco2YKO06C31olQfg2JygIVYFiSDbTYE37D40YoBUqVKgFSpUqAGpxpCAQGsRcaD7138YT4X+Q+9CsFjnE8UfR5fLUWy63y3veo8LxWQxzscuZbZOjtckedAGfxdPhf5D70vxdPhf5D70ExfFpVghYZM5LZzl3y26uq96vHGv7WI7Ly7Wtl1va970Bd/GE+F/kPvQvETtK0nLDauo0IDaKSeo23qHDcWkMU7HLmW2To7ZiR52qzwGcuQzWzZ7GwsNFPVQA7E8OZiA4luRa3OAuNtgmuhIq6I5r9MP7rWzuCNu5BQ7iccjySMDsdNfL+aPo5aKInU5W+hoCrjpXkAMkAsAbHmFd7X2t2CmKcQoOUcqPf4tTubmoePRu7oqnTLt5L/3VTJI8HLzMDc6ra4v1/330ARc4hgM45se/wAOo2NxT8DK8YJjgFiBc8wtte2pv30NZJEg5eZib/qtc27fL+KtcBjdGdWOmXbyb/qgJDHNfoB/dW+RwBt3oap4bh7gkIJbgWI5wNhtsU00FqNO5WKUjQ5V+goBwyORJI2Jtc66jw/igCWHnaJo+YraOw1ILaqD2C+1FPxdPhf5D70N4/iGjJZbZs9hcXtdR1VBi+LSLHh2GS7Al+jvYgeVAGfxdPhf5D70vxhPhf5D71STHN7W0dl5diAMutwAb386o4Xi0rYeVjkzhlynLsG7uu1AG/xdPhf5D71x+NIASQ1gLnQfehGK4rIEw7DLdhd+jvYgeVSYvGuZpo+jy+W4Ay63C3vfzoB2Cwi86JuYuflq2TXNbLbbamYbh6cucCVCBYMQTZcpvrrpRZODRBg4DZwLBszXAGlt6anA4QHAUgP74zN0vHWgBOL4fGYIbyoFuQrEmxLWtbXuq62EX2sNzFz2zZNc1rW22qy/AoCqoVJVdVGZrD/epDwmLPzLNzNs2Zr/AFoANhuHJypwJUIFgxBNly3OuulO4V+WOh+YM9xl6wV3F6JpwOEBgFID+8MzdLx1p0PBok9zOvg7eHbQGRxyhnkzGRGJIyjLbzuL3rQYSUlI1ZCgCMQTsdOq3jerUnAIWJJDEnUnO33qb8LSwF3sBYdNtBt29lAZKebmytfmJkNja17lUsOl1W186lwz5AFGbQ+90bkfK1aH/wAfhuxs12N2OdtTYDt7ABXJeCQqpYh7AE6MxOndegM/iZC65Tn13bo3+lqZhp+VILcx85sL2uSFfTo9VtfKjfDOH4eeJJVWVVYXAcsrDxBOldx3B4kyskbvICcgEjDWxFyb2AsTr30qXK60OYuUhJFVC4KKSRsNOu/hes/gVCvHlMjsCBlOW3lYXvWm4bh0ljJKzRk9F0dmvppbexHeNDUkfo/CpBAYEag52+9A1R0YM4vaQXf8scy5zdQC7m1dxfDkKYcGVBoQpJPSuQdNdaKz8Fif38zdert4dtJ+CQkICpIT3Ok3R8Ne6hCqmDX2pjzFz2JK65rEAbbdVUcLgIxh5bTIUzLdgTYZe3WjY4TEHMgDcw6FszX+tRpwKAIUCkIxuVzNYn50ALxPDkyYdTKg0sup6VyDprrT8XhF5s7Z1L8t2KXOYArbbbqok/BISEBUkJ7nSbo+GvdXW4NEWZrHMwIY5muQdCN6AxmJWP8AFZopZGSDkBgOaygN2jpDWtB6AyTNg1M7lyWbIze8Uv0Se+1AjNCeOTCUxlThwLPa1+zXrqx6AwlMTjliJOBDryvhDa5gv+nbbSuUfMejjKuF0UX8fu5F6xTlxGAs7IskpWTK5UFehvYjtrS8HwMMckjQylrqoZeYXA1ax1Y2v/FZb1nTIMTw3OVy85iwa1rdDe/VWr4a+FErLh+XndQWEdrWXQE5dj0jVXmZzxK7CGuj7nMdwNJZTLK8lgoVVWRlAtcknKRc6/7VkfRjD+1455oWlXBQHKt5HIlft1bVR9qu+sTjhumBhdUmn99ybCNOsk9p/g0X4ZjsHhIYoIpEOoRVVgWYnrsDv1mjo5FjnhhV9ZWXJcfvNk/pniCmCnK3zlMq23u2g89ag9BuN+1YVWb/ADU/LlB3DLofvTfTWVcuHiJAMmJjGp6lOY/8azfFsDPhce6YYfl8QWxI2jce83jYk+dG2nUmFhxnhZXZ6r8a/eRf4H6QNPxWVdeSYbRdjZW1YeJv8q03pIl8LPuCI2IIJBBANjcVkeLxJhOK8Oy2WMwtCOra1vrWu9IpAMJOSQBym18jSOjTJipZ4SirNLvT4BXq3JbAQuxLO4uzMSSdT1mneneIk9n5EBInnuqWNiABdjcbaaeJFRerKUHhuH1Gim+u2pqLDRnG4yaZJmRIPyYymU3J1kPSB090eRp7UiyVMecnom+9gr6G8Y9rwkUv6suV/wBw0NAvWy7JgxIjMjiRRmViDY3uNDVX0Vb2DiGIwbv+XMBNEWsNdcw6hr3dlTeuOUDAgEjWVf5qN1gzcMNR8VHLo3VdGbbDRBVUKLACsV61WKRYd0ZkYzqrFWK3U3uDY7VqIeN4c8sLKjM9goVgSdL7A1k/W/KogwwYgf4lCb9gvfytWpvdZy8LF7eNUaThnD4EmzQylmyEFOaXFrjWxY27POhvrKx0kWFUw35plXLbfo3Y+Vl1ongpMGJl5PK5rqR+Xl1Ua65erv76p8clVsfgoiRoJZCD3AKP+Ro9CQrtVJ3pe/IJcJ41HPhVxIIEZTM3dbf5VnPV9xqTET47m3U50dEP6UYHKPkAfOhPDeETRYmbhoB9jdhMD1CO+qeZsvkaJcOkWHjmIQkATQKQL21X+zWczsdnhQipqN6qq6VRpzFC17woWz5SCq3v27dmtW5Zliyi1gTlAA0H/VRrCOcT/pBt1X1F/G2lQ42IO0gb9Mdx3E318dBUbklzPi1JsfHEBneNW1AuQOvvPVTsFh0W5SNUv2KASPKq+LbPChaxzFL99yKl4e5u6XJCGwvvbx66qlvC+U4I4pU5jRKSRfpKCfnXMBhoiA6wxqdwQq3+YGhpYE/4cftP81Nw5QIksP0j6Ui26dA21UZxFEy5mRWIsBdQbXNuupIm6RU2JABBt23H8GlxBLxt3C/mNRUPDJS+ZzubDTbTX+are/QntGzyxPnzIGaO+jKDp2i/VUuNyhACilbqMpGmpA2qpPEGjkJ0Ku1iN+q/lVnifuD9y/UVnM6M1wOtHHGQojUBzlNgAPPt667hgiqzIiqNfdAF7eFd4kl427RqCOojapJUCxsBsFP0rV6szWxDFFHMA7RoSQLEgE28aZGyTEB4wTYkZgDpex8KbwOXNGNALWGg7hVfA9HlkaZyyt2HUkHxrCm6RfE1xLUMESy2SJAyjVgqgi/le1PmjR5QrIrdC9yoJ3tbWoWfNiADbo7Hr1G3hUxP54/9f81pS7kuRLGkcgCQKGYGxUKLgWv9afjBGrKTGrOx0JAvpruadP8A50X7X/8Amq/G5MpjNgdTvttUlJpN8H/CqraLuJmCWNtSco6v96hx0aZc7RozabqCdSBvTeKy2jGgIbQgjTY0seLQgdmXfxFWUtehF6H/2Q=="/>
          <p:cNvSpPr/>
          <p:nvPr/>
        </p:nvSpPr>
        <p:spPr>
          <a:xfrm>
            <a:off x="392787" y="-206516"/>
            <a:ext cx="254126" cy="230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000" tIns="39000" rIns="78000" bIns="39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81A42AAE-DE5E-43EF-9114-7F48B41480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94076" y="2513491"/>
            <a:ext cx="3321962" cy="1896830"/>
          </a:xfrm>
          <a:prstGeom prst="rect">
            <a:avLst/>
          </a:prstGeom>
        </p:spPr>
      </p:pic>
      <p:pic>
        <p:nvPicPr>
          <p:cNvPr id="2" name="Resim 1">
            <a:extLst>
              <a:ext uri="{FF2B5EF4-FFF2-40B4-BE49-F238E27FC236}">
                <a16:creationId xmlns:a16="http://schemas.microsoft.com/office/drawing/2014/main" id="{499907C4-6067-43A8-BE0D-C0AC19DAA9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254" y="6293202"/>
            <a:ext cx="11278578" cy="23614549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2470172" y="6053017"/>
            <a:ext cx="96946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tr-TR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Autosomal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dominant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polycystic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kidney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(ADPKD) is an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inherited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multisystem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characterized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progressive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cystic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enlargement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kidneys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Proteinuria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sensitive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marker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chronic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kidney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progression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clinical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especially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combined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eGFR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but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limitations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Therefore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early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sensitive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biomarkers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required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Oxidative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vivo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oxidation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lipids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proteins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carbohydrates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DNA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involves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biochemical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pathways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Thiol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disulfide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homeostasis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marker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oxidative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stress,We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think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total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native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thiol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examined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serum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polycystic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kidney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chronic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kidney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an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marker in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elucidating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pathogenesis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determining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prognosis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obtained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comparing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routinely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parameters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great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contribution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clinicians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2470172" y="12067467"/>
            <a:ext cx="9041517" cy="35915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Methods</a:t>
            </a: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power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analysis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performed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it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calculated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groups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50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patient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diagnosis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Polycystic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Kidney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Disease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50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patient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Chronic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Kidney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Disease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50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healthy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volunteers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were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included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study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Total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native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thiol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levels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serum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samples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taken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be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measured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Bezmialem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Vakıf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Faculty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Medicine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Medical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Biochemistry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Routine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Laboratory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new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method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developed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Erel et al in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autoanalyzer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device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2470171" y="16491672"/>
            <a:ext cx="9041517" cy="5292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Results</a:t>
            </a:r>
            <a:r>
              <a:rPr lang="tr-TR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 a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result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levels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thiol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native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thiol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known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as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antioxidants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differed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significantly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between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patients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chronic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kidney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disease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polycystic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kidney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healthy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control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group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(p&lt;0,05).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has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been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shown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chronic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kidney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disease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associated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thiol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levels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(p&lt;0,0045).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Glomerular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filtration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rate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found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be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lower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patients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chronic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kidney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disease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than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healthy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volunteers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(p&lt;0,05).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Glomerular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filtration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rate is not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significant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between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cases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polycystic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kidneys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healthy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volunteers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study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a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study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which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thiol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levels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were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investigated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patients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chronic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kidney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disease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polycystic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kidney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compared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healthy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volunteers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results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were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found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be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significant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12" name="Tablo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762690"/>
              </p:ext>
            </p:extLst>
          </p:nvPr>
        </p:nvGraphicFramePr>
        <p:xfrm>
          <a:off x="2470171" y="23099631"/>
          <a:ext cx="8519003" cy="5515734"/>
        </p:xfrm>
        <a:graphic>
          <a:graphicData uri="http://schemas.openxmlformats.org/drawingml/2006/table">
            <a:tbl>
              <a:tblPr>
                <a:tableStyleId>{C7893414-2D6D-44F7-A9B4-18CA096F78B6}</a:tableStyleId>
              </a:tblPr>
              <a:tblGrid>
                <a:gridCol w="1486869">
                  <a:extLst>
                    <a:ext uri="{9D8B030D-6E8A-4147-A177-3AD203B41FA5}">
                      <a16:colId xmlns:a16="http://schemas.microsoft.com/office/drawing/2014/main" val="174596118"/>
                    </a:ext>
                  </a:extLst>
                </a:gridCol>
                <a:gridCol w="1486869">
                  <a:extLst>
                    <a:ext uri="{9D8B030D-6E8A-4147-A177-3AD203B41FA5}">
                      <a16:colId xmlns:a16="http://schemas.microsoft.com/office/drawing/2014/main" val="2137667348"/>
                    </a:ext>
                  </a:extLst>
                </a:gridCol>
                <a:gridCol w="1286203">
                  <a:extLst>
                    <a:ext uri="{9D8B030D-6E8A-4147-A177-3AD203B41FA5}">
                      <a16:colId xmlns:a16="http://schemas.microsoft.com/office/drawing/2014/main" val="2494348411"/>
                    </a:ext>
                  </a:extLst>
                </a:gridCol>
                <a:gridCol w="1232282">
                  <a:extLst>
                    <a:ext uri="{9D8B030D-6E8A-4147-A177-3AD203B41FA5}">
                      <a16:colId xmlns:a16="http://schemas.microsoft.com/office/drawing/2014/main" val="2874911744"/>
                    </a:ext>
                  </a:extLst>
                </a:gridCol>
                <a:gridCol w="1328609">
                  <a:extLst>
                    <a:ext uri="{9D8B030D-6E8A-4147-A177-3AD203B41FA5}">
                      <a16:colId xmlns:a16="http://schemas.microsoft.com/office/drawing/2014/main" val="796776657"/>
                    </a:ext>
                  </a:extLst>
                </a:gridCol>
                <a:gridCol w="800922">
                  <a:extLst>
                    <a:ext uri="{9D8B030D-6E8A-4147-A177-3AD203B41FA5}">
                      <a16:colId xmlns:a16="http://schemas.microsoft.com/office/drawing/2014/main" val="2564810424"/>
                    </a:ext>
                  </a:extLst>
                </a:gridCol>
                <a:gridCol w="897249">
                  <a:extLst>
                    <a:ext uri="{9D8B030D-6E8A-4147-A177-3AD203B41FA5}">
                      <a16:colId xmlns:a16="http://schemas.microsoft.com/office/drawing/2014/main" val="2971161999"/>
                    </a:ext>
                  </a:extLst>
                </a:gridCol>
              </a:tblGrid>
              <a:tr h="416413">
                <a:tc gridSpan="7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ANOVA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0842444"/>
                  </a:ext>
                </a:extLst>
              </a:tr>
              <a:tr h="416413">
                <a:tc gridSpan="7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 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47639"/>
                  </a:ext>
                </a:extLst>
              </a:tr>
              <a:tr h="88910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Sum of Squares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df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Mean Square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F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highlight>
                            <a:srgbClr val="FFFF00"/>
                          </a:highlight>
                        </a:rPr>
                        <a:t>Sig.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9344006"/>
                  </a:ext>
                </a:extLst>
              </a:tr>
              <a:tr h="416413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TTHIOL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Between Groups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199264,740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3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66421,580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57,593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highlight>
                            <a:srgbClr val="FFFF00"/>
                          </a:highlight>
                        </a:rPr>
                        <a:t>,000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64205352"/>
                  </a:ext>
                </a:extLst>
              </a:tr>
              <a:tr h="42409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Within Groups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221433,219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192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1153,298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87211464"/>
                  </a:ext>
                </a:extLst>
              </a:tr>
              <a:tr h="42409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Total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420697,959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195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73784662"/>
                  </a:ext>
                </a:extLst>
              </a:tr>
              <a:tr h="416413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NTHIOL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Between Groups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81787,016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3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27262,339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40,818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highlight>
                            <a:srgbClr val="FFFF00"/>
                          </a:highlight>
                        </a:rPr>
                        <a:t>,000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87724036"/>
                  </a:ext>
                </a:extLst>
              </a:tr>
              <a:tr h="42409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Within Groups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120890,822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181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667,905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70557936"/>
                  </a:ext>
                </a:extLst>
              </a:tr>
              <a:tr h="42409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Total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202677,838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184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35215757"/>
                  </a:ext>
                </a:extLst>
              </a:tr>
              <a:tr h="416413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eGFR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Between Groups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167998,077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3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55999,359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208,648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highlight>
                            <a:srgbClr val="FFFF00"/>
                          </a:highlight>
                        </a:rPr>
                        <a:t>,000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79824249"/>
                  </a:ext>
                </a:extLst>
              </a:tr>
              <a:tr h="42409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Within Groups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50994,340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190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268,391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4955932"/>
                  </a:ext>
                </a:extLst>
              </a:tr>
              <a:tr h="42409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Total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218992,418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193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tr-TR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13747527"/>
                  </a:ext>
                </a:extLst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2605" y="6293202"/>
            <a:ext cx="7944781" cy="4671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Metin kutusu 12"/>
          <p:cNvSpPr txBox="1"/>
          <p:nvPr/>
        </p:nvSpPr>
        <p:spPr>
          <a:xfrm>
            <a:off x="13722605" y="16889150"/>
            <a:ext cx="8360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>
                <a:solidFill>
                  <a:srgbClr val="0070C0"/>
                </a:solidFill>
              </a:rPr>
              <a:t>Conclusion</a:t>
            </a:r>
            <a:r>
              <a:rPr lang="tr-TR" sz="2400" b="1" dirty="0"/>
              <a:t>: </a:t>
            </a:r>
            <a:endParaRPr lang="tr-TR" sz="2400" b="1" dirty="0" smtClean="0"/>
          </a:p>
          <a:p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found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significant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comparing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thiol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levels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diagnosed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chronic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kidney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polycystic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kidney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healthy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volunteers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2605" y="11685328"/>
            <a:ext cx="8032452" cy="4723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Metin kutusu 13"/>
          <p:cNvSpPr txBox="1"/>
          <p:nvPr/>
        </p:nvSpPr>
        <p:spPr>
          <a:xfrm>
            <a:off x="13766441" y="19314144"/>
            <a:ext cx="9093560" cy="10310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tr-TR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r>
              <a:rPr lang="tr-TR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r-TR" sz="6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Willey CJ,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Blais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JD, Hall AK,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Krasa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HB, Makin AJ,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Czerwiec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FS.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Prevalence of autosomal dominant polycystic kidney disease in the European Union. Nephrology Dialysis Transplantation. 2017;32(8):1356-63.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Reeders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Breuning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MH, Davies KE, Nicholls RD,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Jarman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AP, Higgs DR, et al.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highly polymorphic DNA marker linked to adult polycystic kidney disease on chromosome 16. Nature. 1985;317(6037):542-4.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Colbert GB,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Elrggal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ME, Gaur L, Lerma EV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Update and review of adult polycystic kidney disease. Disease-a-Month. 2020;66(5):100887.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Hogan MC,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Abebe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K, Torres VE, Chapman AB, Bae KT, Tao C, et al.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Liver involvement in early autosomal-dominant polycystic kidney disease. Clinical Gastroenterology and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Hepatology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2015;13(1):155-64.e6.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	Farooq Z,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Behzadi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Blumenfeld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JD, Zhao Y, Prince MR.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Complex liver cysts in Autosomal Dominant Polycystic Kidney Disease.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Clinical</a:t>
            </a:r>
            <a:endParaRPr lang="tr-T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56</TotalTime>
  <Words>502</Words>
  <Application>Microsoft Office PowerPoint</Application>
  <PresentationFormat>Özel</PresentationFormat>
  <Paragraphs>83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Wingdings 3</vt:lpstr>
      <vt:lpstr>Times New Roman</vt:lpstr>
      <vt:lpstr>Century Gothic</vt:lpstr>
      <vt:lpstr>Arial</vt:lpstr>
      <vt:lpstr>Calibri</vt:lpstr>
      <vt:lpstr>Duman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library user</dc:creator>
  <cp:lastModifiedBy>library user</cp:lastModifiedBy>
  <cp:revision>15</cp:revision>
  <dcterms:modified xsi:type="dcterms:W3CDTF">2021-06-02T13:48:26Z</dcterms:modified>
</cp:coreProperties>
</file>